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65" r:id="rId5"/>
    <p:sldId id="258" r:id="rId6"/>
    <p:sldId id="266" r:id="rId7"/>
    <p:sldId id="259" r:id="rId8"/>
    <p:sldId id="267" r:id="rId9"/>
    <p:sldId id="260" r:id="rId10"/>
    <p:sldId id="268" r:id="rId11"/>
    <p:sldId id="261" r:id="rId12"/>
    <p:sldId id="269" r:id="rId13"/>
    <p:sldId id="262" r:id="rId14"/>
    <p:sldId id="270" r:id="rId15"/>
    <p:sldId id="263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8"/>
    <p:restoredTop sz="94643"/>
  </p:normalViewPr>
  <p:slideViewPr>
    <p:cSldViewPr snapToGrid="0" snapToObjects="1">
      <p:cViewPr varScale="1">
        <p:scale>
          <a:sx n="65" d="100"/>
          <a:sy n="65" d="100"/>
        </p:scale>
        <p:origin x="208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DA70-D60D-C448-BCB7-08D0BAA583FF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62891-222B-DD42-A50D-9486AD045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8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0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4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8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73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91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11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98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05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64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115E-EAFC-464D-9335-F039E2879E46}" type="datetimeFigureOut">
              <a:rPr lang="de-DE" smtClean="0"/>
              <a:t>25.01.18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7D0F5-9030-774C-A3AE-DF73390C58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5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995820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Are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you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ready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to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join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ultimate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battle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?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  <p:pic>
        <p:nvPicPr>
          <p:cNvPr id="4" name="Battlefield1942Sou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2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" presetClass="mediacall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Battle-Screen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6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61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</a:t>
            </a:r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Highscore</a:t>
            </a:r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3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4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</a:t>
            </a:r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Credit</a:t>
            </a:r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3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7935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Join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DE" dirty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</a:t>
            </a:r>
            <a:r>
              <a:rPr lang="de-DE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he Battle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4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Then</a:t>
            </a:r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get</a:t>
            </a:r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ready</a:t>
            </a:r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 </a:t>
            </a:r>
            <a:r>
              <a:rPr lang="de-AT" dirty="0" err="1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soldier</a:t>
            </a:r>
            <a:r>
              <a:rPr lang="mr-IN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…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4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56"/>
            <a:ext cx="12192000" cy="6911856"/>
          </a:xfrm>
        </p:spPr>
      </p:pic>
    </p:spTree>
    <p:extLst>
      <p:ext uri="{BB962C8B-B14F-4D97-AF65-F5344CB8AC3E}">
        <p14:creationId xmlns:p14="http://schemas.microsoft.com/office/powerpoint/2010/main" val="3749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Welcome-Screen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7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8" y="1"/>
            <a:ext cx="12331148" cy="6858000"/>
          </a:xfrm>
        </p:spPr>
      </p:pic>
    </p:spTree>
    <p:extLst>
      <p:ext uri="{BB962C8B-B14F-4D97-AF65-F5344CB8AC3E}">
        <p14:creationId xmlns:p14="http://schemas.microsoft.com/office/powerpoint/2010/main" val="14259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Game-Screen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147"/>
            <a:ext cx="12192000" cy="6997148"/>
          </a:xfrm>
        </p:spPr>
      </p:pic>
    </p:spTree>
    <p:extLst>
      <p:ext uri="{BB962C8B-B14F-4D97-AF65-F5344CB8AC3E}">
        <p14:creationId xmlns:p14="http://schemas.microsoft.com/office/powerpoint/2010/main" val="14072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96704" y="1463557"/>
            <a:ext cx="9144000" cy="2387600"/>
          </a:xfrm>
          <a:effectLst>
            <a:glow rad="127000">
              <a:schemeClr val="accent1">
                <a:alpha val="14000"/>
              </a:schemeClr>
            </a:glow>
          </a:effectLst>
        </p:spPr>
        <p:txBody>
          <a:bodyPr/>
          <a:lstStyle/>
          <a:p>
            <a:r>
              <a:rPr lang="de-AT" dirty="0" smtClean="0">
                <a:solidFill>
                  <a:schemeClr val="bg1"/>
                </a:solidFill>
                <a:effectLst>
                  <a:glow rad="622300">
                    <a:schemeClr val="accent1">
                      <a:alpha val="40000"/>
                    </a:schemeClr>
                  </a:glow>
                </a:effectLst>
                <a:latin typeface="AgencyFB" charset="0"/>
                <a:ea typeface="AgencyFB" charset="0"/>
                <a:cs typeface="AgencyFB" charset="0"/>
              </a:rPr>
              <a:t>The Edit-Screen</a:t>
            </a:r>
            <a:endParaRPr lang="de-DE" dirty="0">
              <a:solidFill>
                <a:schemeClr val="bg1"/>
              </a:solidFill>
              <a:effectLst>
                <a:glow rad="622300">
                  <a:schemeClr val="accent1">
                    <a:alpha val="40000"/>
                  </a:schemeClr>
                </a:glow>
              </a:effectLst>
              <a:latin typeface="AgencyFB" charset="0"/>
              <a:ea typeface="AgencyFB" charset="0"/>
              <a:cs typeface="AgencyF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91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148"/>
            <a:ext cx="12192000" cy="6997148"/>
          </a:xfrm>
        </p:spPr>
      </p:pic>
    </p:spTree>
    <p:extLst>
      <p:ext uri="{BB962C8B-B14F-4D97-AF65-F5344CB8AC3E}">
        <p14:creationId xmlns:p14="http://schemas.microsoft.com/office/powerpoint/2010/main" val="17087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Macintosh PowerPoint</Application>
  <PresentationFormat>Breitbild</PresentationFormat>
  <Paragraphs>9</Paragraphs>
  <Slides>16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AgencyFB</vt:lpstr>
      <vt:lpstr>Calibri</vt:lpstr>
      <vt:lpstr>Calibri Light</vt:lpstr>
      <vt:lpstr>Arial</vt:lpstr>
      <vt:lpstr>Office-Design</vt:lpstr>
      <vt:lpstr>Are you ready to join the ultimate battle ?</vt:lpstr>
      <vt:lpstr>Then get ready soldier…</vt:lpstr>
      <vt:lpstr>PowerPoint-Präsentation</vt:lpstr>
      <vt:lpstr>The Welcome-Screen</vt:lpstr>
      <vt:lpstr>PowerPoint-Präsentation</vt:lpstr>
      <vt:lpstr>The Game-Screen</vt:lpstr>
      <vt:lpstr>PowerPoint-Präsentation</vt:lpstr>
      <vt:lpstr>The Edit-Screen</vt:lpstr>
      <vt:lpstr>PowerPoint-Präsentation</vt:lpstr>
      <vt:lpstr>The Battle-Screen</vt:lpstr>
      <vt:lpstr>PowerPoint-Präsentation</vt:lpstr>
      <vt:lpstr>The Highscore-Screen</vt:lpstr>
      <vt:lpstr>PowerPoint-Präsentation</vt:lpstr>
      <vt:lpstr>The Credit-Screen</vt:lpstr>
      <vt:lpstr>PowerPoint-Präsentation</vt:lpstr>
      <vt:lpstr>Join The Battle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ready to join the ultimate battle ?</dc:title>
  <dc:creator>mailmaxsteiner@gmail.com</dc:creator>
  <cp:lastModifiedBy>mailmaxsteiner@gmail.com</cp:lastModifiedBy>
  <cp:revision>9</cp:revision>
  <dcterms:created xsi:type="dcterms:W3CDTF">2018-01-25T09:54:32Z</dcterms:created>
  <dcterms:modified xsi:type="dcterms:W3CDTF">2018-01-25T12:38:09Z</dcterms:modified>
</cp:coreProperties>
</file>